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3E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515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526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850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427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778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02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71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28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626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24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671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8A784-1198-47E1-97AF-8E27DAB7A306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37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http://www.spyfind.com/borders/data/media/3/printer_friendly_certificate_templat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78"/>
            <a:ext cx="12172745" cy="6892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722399" y="847499"/>
            <a:ext cx="73496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Ministry </a:t>
            </a:r>
            <a:r>
              <a:rPr lang="en-US" dirty="0" smtClean="0">
                <a:solidFill>
                  <a:prstClr val="black"/>
                </a:solidFill>
              </a:rPr>
              <a:t>of Health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40215" y="2542172"/>
            <a:ext cx="45247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0099"/>
                </a:solidFill>
              </a:rPr>
              <a:t>First </a:t>
            </a:r>
            <a:r>
              <a:rPr lang="en-US" sz="2000" b="1" dirty="0" smtClean="0">
                <a:solidFill>
                  <a:srgbClr val="000099"/>
                </a:solidFill>
              </a:rPr>
              <a:t>Name Middle Name and Last Name </a:t>
            </a:r>
            <a:endParaRPr lang="en-US" sz="2000" b="1" dirty="0">
              <a:solidFill>
                <a:srgbClr val="000099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22661" y="1466397"/>
            <a:ext cx="46043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</a:rPr>
              <a:t>Certificate of Competency</a:t>
            </a:r>
            <a:endParaRPr lang="en-US" sz="3200" b="1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87797" y="2072631"/>
            <a:ext cx="12740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is issued to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866796" y="3070825"/>
            <a:ext cx="851606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For having successfully fulfilled the requirements of the national HIV tester certification program and is Certified to be Competent in the Area of </a:t>
            </a:r>
            <a:r>
              <a:rPr lang="en-US" b="1" dirty="0">
                <a:solidFill>
                  <a:prstClr val="black"/>
                </a:solidFill>
              </a:rPr>
              <a:t>HIV Rapid Testing</a:t>
            </a:r>
            <a:r>
              <a:rPr lang="en-US" dirty="0">
                <a:solidFill>
                  <a:prstClr val="black"/>
                </a:solidFill>
              </a:rPr>
              <a:t>.</a:t>
            </a:r>
          </a:p>
          <a:p>
            <a:pPr lvl="0" algn="ctr"/>
            <a:r>
              <a:rPr lang="en-US" sz="1400" i="1" dirty="0" smtClean="0">
                <a:solidFill>
                  <a:prstClr val="black"/>
                </a:solidFill>
              </a:rPr>
              <a:t>Note. This </a:t>
            </a:r>
            <a:r>
              <a:rPr lang="en-US" sz="1400" i="1" dirty="0">
                <a:solidFill>
                  <a:prstClr val="black"/>
                </a:solidFill>
              </a:rPr>
              <a:t>certificate is </a:t>
            </a:r>
            <a:r>
              <a:rPr lang="en-US" sz="1400" b="1" i="1" dirty="0">
                <a:solidFill>
                  <a:prstClr val="black"/>
                </a:solidFill>
              </a:rPr>
              <a:t>only </a:t>
            </a:r>
            <a:r>
              <a:rPr lang="en-US" sz="1400" i="1" dirty="0">
                <a:solidFill>
                  <a:prstClr val="black"/>
                </a:solidFill>
              </a:rPr>
              <a:t>issued for HIV Rapid Testing and does not allow to perform any other test.</a:t>
            </a:r>
          </a:p>
        </p:txBody>
      </p:sp>
      <p:sp>
        <p:nvSpPr>
          <p:cNvPr id="11" name="Oval 10"/>
          <p:cNvSpPr/>
          <p:nvPr/>
        </p:nvSpPr>
        <p:spPr>
          <a:xfrm>
            <a:off x="9759295" y="4634014"/>
            <a:ext cx="1571450" cy="15984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Seal of certification  body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76830" y="40070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solidFill>
                  <a:prstClr val="black"/>
                </a:solidFill>
              </a:rPr>
              <a:t>Valid &lt;&lt;Date Month Year&gt;&gt; through &lt;&lt;Date Month Year</a:t>
            </a:r>
            <a:r>
              <a:rPr lang="en-US" b="1" dirty="0" smtClean="0">
                <a:solidFill>
                  <a:prstClr val="black"/>
                </a:solidFill>
              </a:rPr>
              <a:t>&gt;&gt;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76830" y="440309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Professional Registration No.: ………………………………………    </a:t>
            </a:r>
          </a:p>
          <a:p>
            <a:pPr algn="ctr"/>
            <a:r>
              <a:rPr lang="en-US" dirty="0">
                <a:solidFill>
                  <a:prstClr val="black"/>
                </a:solidFill>
              </a:rPr>
              <a:t>Certification No.: </a:t>
            </a:r>
            <a:r>
              <a:rPr lang="en-US" dirty="0" smtClean="0">
                <a:solidFill>
                  <a:prstClr val="black"/>
                </a:solidFill>
              </a:rPr>
              <a:t>…………………………………………………..……   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50873" y="5305554"/>
            <a:ext cx="655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Signature of Registrar ………………………………………………………………………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50873" y="5694772"/>
            <a:ext cx="5899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Name and Title ………………………………………………………………………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345706" y="711882"/>
            <a:ext cx="1842247" cy="1184153"/>
          </a:xfrm>
          <a:prstGeom prst="rect">
            <a:avLst/>
          </a:prstGeom>
          <a:solidFill>
            <a:srgbClr val="473E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Certification body logo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47165" y="711882"/>
            <a:ext cx="1761564" cy="1184153"/>
          </a:xfrm>
          <a:prstGeom prst="rect">
            <a:avLst/>
          </a:prstGeom>
          <a:solidFill>
            <a:srgbClr val="473E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MOH 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155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50024" y="725580"/>
            <a:ext cx="73496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Ministry </a:t>
            </a:r>
            <a:r>
              <a:rPr lang="en-US" dirty="0" smtClean="0">
                <a:solidFill>
                  <a:prstClr val="black"/>
                </a:solidFill>
              </a:rPr>
              <a:t>of Health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40215" y="2542172"/>
            <a:ext cx="45247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0099"/>
                </a:solidFill>
              </a:rPr>
              <a:t>First </a:t>
            </a:r>
            <a:r>
              <a:rPr lang="en-US" sz="2000" b="1" dirty="0" smtClean="0">
                <a:solidFill>
                  <a:srgbClr val="000099"/>
                </a:solidFill>
              </a:rPr>
              <a:t>Name Middle Name and Last Name </a:t>
            </a:r>
            <a:endParaRPr lang="en-US" sz="2000" b="1" dirty="0">
              <a:solidFill>
                <a:srgbClr val="000099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22661" y="1466397"/>
            <a:ext cx="46043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</a:rPr>
              <a:t>Certificate of Competency</a:t>
            </a:r>
            <a:endParaRPr lang="en-US" sz="3200" b="1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87797" y="2072631"/>
            <a:ext cx="12740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is issued to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866796" y="3097719"/>
            <a:ext cx="851606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For having successfully fulfilled the requirements of the national HIV tester certification program and is Certified to be Competent in the Area of </a:t>
            </a:r>
            <a:r>
              <a:rPr lang="en-US" b="1" dirty="0">
                <a:solidFill>
                  <a:prstClr val="black"/>
                </a:solidFill>
              </a:rPr>
              <a:t>HIV Rapid Testing</a:t>
            </a:r>
            <a:r>
              <a:rPr lang="en-US" dirty="0">
                <a:solidFill>
                  <a:prstClr val="black"/>
                </a:solidFill>
              </a:rPr>
              <a:t>.</a:t>
            </a:r>
          </a:p>
          <a:p>
            <a:pPr lvl="0" algn="ctr"/>
            <a:r>
              <a:rPr lang="en-US" sz="1400" i="1" dirty="0" smtClean="0">
                <a:solidFill>
                  <a:prstClr val="black"/>
                </a:solidFill>
              </a:rPr>
              <a:t>Note. This </a:t>
            </a:r>
            <a:r>
              <a:rPr lang="en-US" sz="1400" i="1" dirty="0">
                <a:solidFill>
                  <a:prstClr val="black"/>
                </a:solidFill>
              </a:rPr>
              <a:t>certificate is </a:t>
            </a:r>
            <a:r>
              <a:rPr lang="en-US" sz="1400" b="1" i="1" dirty="0">
                <a:solidFill>
                  <a:prstClr val="black"/>
                </a:solidFill>
              </a:rPr>
              <a:t>only </a:t>
            </a:r>
            <a:r>
              <a:rPr lang="en-US" sz="1400" i="1" dirty="0">
                <a:solidFill>
                  <a:prstClr val="black"/>
                </a:solidFill>
              </a:rPr>
              <a:t>issued for HIV Rapid Testing and does not allow to perform any other test.</a:t>
            </a:r>
          </a:p>
        </p:txBody>
      </p:sp>
      <p:sp>
        <p:nvSpPr>
          <p:cNvPr id="11" name="Oval 10"/>
          <p:cNvSpPr/>
          <p:nvPr/>
        </p:nvSpPr>
        <p:spPr>
          <a:xfrm>
            <a:off x="9799636" y="4753835"/>
            <a:ext cx="1571450" cy="15984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Seal of certification  body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76830" y="40070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solidFill>
                  <a:prstClr val="black"/>
                </a:solidFill>
              </a:rPr>
              <a:t>Valid &lt;&lt;Date Month Year&gt;&gt; through &lt;&lt;Date Month Year</a:t>
            </a:r>
            <a:r>
              <a:rPr lang="en-US" b="1" dirty="0" smtClean="0">
                <a:solidFill>
                  <a:prstClr val="black"/>
                </a:solidFill>
              </a:rPr>
              <a:t>&gt;&gt;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76830" y="440309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Professional Registration No.: ………………………………………    </a:t>
            </a:r>
          </a:p>
          <a:p>
            <a:pPr algn="ctr"/>
            <a:r>
              <a:rPr lang="en-US" dirty="0">
                <a:solidFill>
                  <a:prstClr val="black"/>
                </a:solidFill>
              </a:rPr>
              <a:t>Certification No.: </a:t>
            </a:r>
            <a:r>
              <a:rPr lang="en-US" dirty="0" smtClean="0">
                <a:solidFill>
                  <a:prstClr val="black"/>
                </a:solidFill>
              </a:rPr>
              <a:t>…………………………………………………..……   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50873" y="5305554"/>
            <a:ext cx="655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Signature of Registrar ………………………………………………………………………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50873" y="5694772"/>
            <a:ext cx="5899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Name and Title ………………………………………………………………………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9345706" y="711882"/>
            <a:ext cx="1842247" cy="1184153"/>
          </a:xfrm>
          <a:prstGeom prst="rect">
            <a:avLst/>
          </a:prstGeom>
          <a:solidFill>
            <a:srgbClr val="473E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Certification body logo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847165" y="711882"/>
            <a:ext cx="1761564" cy="1184153"/>
          </a:xfrm>
          <a:prstGeom prst="rect">
            <a:avLst/>
          </a:prstGeom>
          <a:solidFill>
            <a:srgbClr val="473E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MOH 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441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204</Words>
  <Application>Microsoft Office PowerPoint</Application>
  <PresentationFormat>Widescreen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Centers for Disease Control and Prevention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Kalou, Mireille B. (CDC/CGH/DGHT)</dc:creator>
  <cp:lastModifiedBy>Kalou, Mireille B. (CDC/CGH/DGHA)</cp:lastModifiedBy>
  <cp:revision>8</cp:revision>
  <dcterms:created xsi:type="dcterms:W3CDTF">2017-04-28T12:03:40Z</dcterms:created>
  <dcterms:modified xsi:type="dcterms:W3CDTF">2017-06-23T12:02:32Z</dcterms:modified>
</cp:coreProperties>
</file>